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0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2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3.jpeg" ContentType="image/jpeg"/>
  <Override PartName="/ppt/media/image11.png" ContentType="image/png"/>
  <Override PartName="/ppt/media/image28.png" ContentType="image/png"/>
  <Override PartName="/ppt/media/image18.jpeg" ContentType="image/jpeg"/>
  <Override PartName="/ppt/media/image12.png" ContentType="image/png"/>
  <Override PartName="/ppt/media/image6.png" ContentType="image/png"/>
  <Override PartName="/ppt/media/image14.jpeg" ContentType="image/jpeg"/>
  <Override PartName="/ppt/media/image5.png" ContentType="image/png"/>
  <Override PartName="/ppt/media/image20.png" ContentType="image/png"/>
  <Override PartName="/ppt/media/image15.jpeg" ContentType="image/jpeg"/>
  <Override PartName="/ppt/media/image16.png" ContentType="image/png"/>
  <Override PartName="/ppt/media/image21.jpeg" ContentType="image/jpeg"/>
  <Override PartName="/ppt/media/image17.jpeg" ContentType="image/jpeg"/>
  <Override PartName="/ppt/media/image1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2E55097-82F2-45DB-BA38-09199656BB9F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from Marques group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03280" y="174240"/>
            <a:ext cx="9067680" cy="18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3280" y="1905480"/>
            <a:ext cx="9067680" cy="42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5543280" y="4787280"/>
            <a:ext cx="4461480" cy="13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82440" y="7248240"/>
            <a:ext cx="984924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89760" cy="251604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7092000" y="4356000"/>
            <a:ext cx="213840" cy="1365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5"/>
          <p:cNvSpPr/>
          <p:nvPr/>
        </p:nvSpPr>
        <p:spPr>
          <a:xfrm>
            <a:off x="7092000" y="561600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6"/>
          <p:cNvSpPr/>
          <p:nvPr/>
        </p:nvSpPr>
        <p:spPr>
          <a:xfrm>
            <a:off x="7092360" y="424836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7"/>
          <p:cNvSpPr/>
          <p:nvPr/>
        </p:nvSpPr>
        <p:spPr>
          <a:xfrm>
            <a:off x="7092360" y="5904000"/>
            <a:ext cx="213840" cy="681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8"/>
          <p:cNvSpPr/>
          <p:nvPr/>
        </p:nvSpPr>
        <p:spPr>
          <a:xfrm>
            <a:off x="7092360" y="648000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9"/>
          <p:cNvSpPr/>
          <p:nvPr/>
        </p:nvSpPr>
        <p:spPr>
          <a:xfrm>
            <a:off x="7092720" y="579636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0"/>
          <p:cNvSpPr/>
          <p:nvPr/>
        </p:nvSpPr>
        <p:spPr>
          <a:xfrm>
            <a:off x="7090200" y="442800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1"/>
          <p:cNvSpPr/>
          <p:nvPr/>
        </p:nvSpPr>
        <p:spPr>
          <a:xfrm>
            <a:off x="7090200" y="4644000"/>
            <a:ext cx="213480" cy="213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2"/>
          <p:cNvSpPr/>
          <p:nvPr/>
        </p:nvSpPr>
        <p:spPr>
          <a:xfrm>
            <a:off x="7090200" y="5040000"/>
            <a:ext cx="213480" cy="105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3"/>
          <p:cNvSpPr/>
          <p:nvPr/>
        </p:nvSpPr>
        <p:spPr>
          <a:xfrm>
            <a:off x="7090200" y="522000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4"/>
          <p:cNvSpPr/>
          <p:nvPr/>
        </p:nvSpPr>
        <p:spPr>
          <a:xfrm>
            <a:off x="7090200" y="547200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5"/>
          <p:cNvSpPr/>
          <p:nvPr/>
        </p:nvSpPr>
        <p:spPr>
          <a:xfrm>
            <a:off x="7093080" y="6156000"/>
            <a:ext cx="213480" cy="213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6"/>
          <p:cNvSpPr/>
          <p:nvPr/>
        </p:nvSpPr>
        <p:spPr>
          <a:xfrm>
            <a:off x="7093080" y="590400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7"/>
          <p:cNvSpPr/>
          <p:nvPr/>
        </p:nvSpPr>
        <p:spPr>
          <a:xfrm rot="16200000">
            <a:off x="8099640" y="3384360"/>
            <a:ext cx="213840" cy="1365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8"/>
          <p:cNvSpPr/>
          <p:nvPr/>
        </p:nvSpPr>
        <p:spPr>
          <a:xfrm rot="16200000">
            <a:off x="8783640" y="396036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9"/>
          <p:cNvSpPr/>
          <p:nvPr/>
        </p:nvSpPr>
        <p:spPr>
          <a:xfrm rot="16200000">
            <a:off x="7416000" y="396000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0"/>
          <p:cNvSpPr/>
          <p:nvPr/>
        </p:nvSpPr>
        <p:spPr>
          <a:xfrm rot="16200000">
            <a:off x="9305640" y="3726000"/>
            <a:ext cx="213840" cy="681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1"/>
          <p:cNvSpPr/>
          <p:nvPr/>
        </p:nvSpPr>
        <p:spPr>
          <a:xfrm rot="16200000">
            <a:off x="9647640" y="396000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2"/>
          <p:cNvSpPr/>
          <p:nvPr/>
        </p:nvSpPr>
        <p:spPr>
          <a:xfrm rot="16200000">
            <a:off x="8964000" y="395964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3"/>
          <p:cNvSpPr/>
          <p:nvPr/>
        </p:nvSpPr>
        <p:spPr>
          <a:xfrm rot="16200000">
            <a:off x="7523640" y="403416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4"/>
          <p:cNvSpPr/>
          <p:nvPr/>
        </p:nvSpPr>
        <p:spPr>
          <a:xfrm rot="16200000">
            <a:off x="7811640" y="3962160"/>
            <a:ext cx="213480" cy="213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5"/>
          <p:cNvSpPr/>
          <p:nvPr/>
        </p:nvSpPr>
        <p:spPr>
          <a:xfrm rot="16200000">
            <a:off x="8153640" y="4016160"/>
            <a:ext cx="213480" cy="105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6"/>
          <p:cNvSpPr/>
          <p:nvPr/>
        </p:nvSpPr>
        <p:spPr>
          <a:xfrm rot="16200000">
            <a:off x="8315640" y="403416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7"/>
          <p:cNvSpPr/>
          <p:nvPr/>
        </p:nvSpPr>
        <p:spPr>
          <a:xfrm rot="16200000">
            <a:off x="8567640" y="403416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8"/>
          <p:cNvSpPr/>
          <p:nvPr/>
        </p:nvSpPr>
        <p:spPr>
          <a:xfrm rot="16200000">
            <a:off x="9323640" y="3959280"/>
            <a:ext cx="213480" cy="213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9"/>
          <p:cNvSpPr/>
          <p:nvPr/>
        </p:nvSpPr>
        <p:spPr>
          <a:xfrm rot="16200000">
            <a:off x="8999640" y="403128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0"/>
          <p:cNvSpPr/>
          <p:nvPr/>
        </p:nvSpPr>
        <p:spPr>
          <a:xfrm>
            <a:off x="7369920" y="4247640"/>
            <a:ext cx="218880" cy="21888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1"/>
          <p:cNvSpPr/>
          <p:nvPr/>
        </p:nvSpPr>
        <p:spPr>
          <a:xfrm>
            <a:off x="7587000" y="4464720"/>
            <a:ext cx="247320" cy="24732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2"/>
          <p:cNvSpPr/>
          <p:nvPr/>
        </p:nvSpPr>
        <p:spPr>
          <a:xfrm>
            <a:off x="7782840" y="4660560"/>
            <a:ext cx="349560" cy="34956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3"/>
          <p:cNvSpPr/>
          <p:nvPr/>
        </p:nvSpPr>
        <p:spPr>
          <a:xfrm>
            <a:off x="9479160" y="6375240"/>
            <a:ext cx="186840" cy="18288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4"/>
          <p:cNvSpPr/>
          <p:nvPr/>
        </p:nvSpPr>
        <p:spPr>
          <a:xfrm>
            <a:off x="9388440" y="6278040"/>
            <a:ext cx="162000" cy="18000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5"/>
          <p:cNvSpPr/>
          <p:nvPr/>
        </p:nvSpPr>
        <p:spPr>
          <a:xfrm>
            <a:off x="2926080" y="5414400"/>
            <a:ext cx="393156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6"/>
          <p:cNvSpPr/>
          <p:nvPr/>
        </p:nvSpPr>
        <p:spPr>
          <a:xfrm>
            <a:off x="3931920" y="5212080"/>
            <a:ext cx="862560" cy="86256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TAD regulatory regions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440" y="7248240"/>
            <a:ext cx="984924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structures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and loops show distinct patterns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9520" y="2375280"/>
            <a:ext cx="10076760" cy="460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0" t="60262" r="57643" b="0"/>
          <a:stretch/>
        </p:blipFill>
        <p:spPr>
          <a:xfrm>
            <a:off x="2534040" y="3931920"/>
            <a:ext cx="7436520" cy="318852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7842600" y="6635880"/>
            <a:ext cx="437400" cy="2833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>
            <a:off x="5817600" y="6636600"/>
            <a:ext cx="437760" cy="282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"/>
          <p:cNvSpPr/>
          <p:nvPr/>
        </p:nvSpPr>
        <p:spPr>
          <a:xfrm>
            <a:off x="5007960" y="6636960"/>
            <a:ext cx="437400" cy="282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6"/>
          <p:cNvSpPr/>
          <p:nvPr/>
        </p:nvSpPr>
        <p:spPr>
          <a:xfrm>
            <a:off x="2699280" y="6636960"/>
            <a:ext cx="437400" cy="2829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7"/>
          <p:cNvSpPr/>
          <p:nvPr/>
        </p:nvSpPr>
        <p:spPr>
          <a:xfrm>
            <a:off x="2739960" y="6400800"/>
            <a:ext cx="396720" cy="6166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8"/>
          <p:cNvSpPr/>
          <p:nvPr/>
        </p:nvSpPr>
        <p:spPr>
          <a:xfrm>
            <a:off x="5048280" y="6401160"/>
            <a:ext cx="397080" cy="6166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9"/>
          <p:cNvSpPr/>
          <p:nvPr/>
        </p:nvSpPr>
        <p:spPr>
          <a:xfrm>
            <a:off x="5858280" y="6401160"/>
            <a:ext cx="397080" cy="6166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0"/>
          <p:cNvSpPr/>
          <p:nvPr/>
        </p:nvSpPr>
        <p:spPr>
          <a:xfrm>
            <a:off x="7842600" y="6401160"/>
            <a:ext cx="397080" cy="6166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1"/>
          <p:cNvSpPr/>
          <p:nvPr/>
        </p:nvSpPr>
        <p:spPr>
          <a:xfrm>
            <a:off x="663120" y="6481080"/>
            <a:ext cx="352800" cy="5482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2"/>
          <p:cNvSpPr/>
          <p:nvPr/>
        </p:nvSpPr>
        <p:spPr>
          <a:xfrm>
            <a:off x="663120" y="5610960"/>
            <a:ext cx="388800" cy="251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3"/>
          <p:cNvSpPr/>
          <p:nvPr/>
        </p:nvSpPr>
        <p:spPr>
          <a:xfrm>
            <a:off x="1188720" y="6583680"/>
            <a:ext cx="11883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14"/>
          <p:cNvSpPr/>
          <p:nvPr/>
        </p:nvSpPr>
        <p:spPr>
          <a:xfrm>
            <a:off x="1280160" y="5577840"/>
            <a:ext cx="11883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858000" y="3286440"/>
            <a:ext cx="3235680" cy="424692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1152000" y="5868000"/>
            <a:ext cx="3813120" cy="59940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03280" y="1767960"/>
            <a:ext cx="635436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4640" cy="391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4640" cy="391032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5975280" y="6011280"/>
            <a:ext cx="428400" cy="100440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5"/>
          <p:cNvSpPr/>
          <p:nvPr/>
        </p:nvSpPr>
        <p:spPr>
          <a:xfrm>
            <a:off x="395280" y="5039280"/>
            <a:ext cx="5468400" cy="56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300280" cy="531684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50120" y="6969960"/>
            <a:ext cx="400320" cy="261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5039280" y="6970680"/>
            <a:ext cx="400320" cy="261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5076360" y="6753600"/>
            <a:ext cx="363240" cy="5684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9150120" y="6753600"/>
            <a:ext cx="363600" cy="5684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7"/>
          <p:cNvSpPr/>
          <p:nvPr/>
        </p:nvSpPr>
        <p:spPr>
          <a:xfrm>
            <a:off x="1743120" y="6481080"/>
            <a:ext cx="352800" cy="54828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8"/>
          <p:cNvSpPr/>
          <p:nvPr/>
        </p:nvSpPr>
        <p:spPr>
          <a:xfrm>
            <a:off x="1743120" y="5610960"/>
            <a:ext cx="388800" cy="2516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9"/>
          <p:cNvSpPr/>
          <p:nvPr/>
        </p:nvSpPr>
        <p:spPr>
          <a:xfrm>
            <a:off x="2268720" y="6583680"/>
            <a:ext cx="11883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Cohesin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2360160" y="5577840"/>
            <a:ext cx="11883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CTCF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1"/>
          <p:cNvSpPr/>
          <p:nvPr/>
        </p:nvSpPr>
        <p:spPr>
          <a:xfrm>
            <a:off x="8138160" y="1920240"/>
            <a:ext cx="1942200" cy="1462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6742800" y="2951280"/>
            <a:ext cx="2828880" cy="438048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503280" y="2307960"/>
            <a:ext cx="635436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strongly enriched at loop anchors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03280" y="1839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rcRect l="0" t="0" r="0" b="3137"/>
          <a:stretch/>
        </p:blipFill>
        <p:spPr>
          <a:xfrm>
            <a:off x="1960200" y="3093840"/>
            <a:ext cx="6063480" cy="446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0" t="3080" r="65710" b="0"/>
          <a:stretch/>
        </p:blipFill>
        <p:spPr>
          <a:xfrm>
            <a:off x="1583280" y="3949560"/>
            <a:ext cx="3452400" cy="335412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rcRect l="61420" t="3080" r="1434" b="0"/>
          <a:stretch/>
        </p:blipFill>
        <p:spPr>
          <a:xfrm>
            <a:off x="4895640" y="3949560"/>
            <a:ext cx="3740040" cy="3354120"/>
          </a:xfrm>
          <a:prstGeom prst="rect">
            <a:avLst/>
          </a:prstGeom>
          <a:ln>
            <a:noFill/>
          </a:ln>
        </p:spPr>
      </p:pic>
      <p:sp>
        <p:nvSpPr>
          <p:cNvPr id="48" name="CustomShape 3"/>
          <p:cNvSpPr/>
          <p:nvPr/>
        </p:nvSpPr>
        <p:spPr>
          <a:xfrm>
            <a:off x="80280" y="7307280"/>
            <a:ext cx="1013940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80880" cy="419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211160" y="4048200"/>
            <a:ext cx="2091600" cy="225612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7051680" y="3850200"/>
            <a:ext cx="2209320" cy="238356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20000" cy="43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5123520" y="3840480"/>
            <a:ext cx="4890600" cy="371484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33040" cy="2858040"/>
          </a:xfrm>
          <a:prstGeom prst="rect">
            <a:avLst/>
          </a:prstGeom>
          <a:ln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360" y="7208640"/>
            <a:ext cx="1007712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3280" y="1767960"/>
            <a:ext cx="9068400" cy="51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03280" y="2019960"/>
            <a:ext cx="9068400" cy="51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3280" y="248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Summing all contacts happening inside every TAD.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69480" cy="360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3280" y="1947960"/>
            <a:ext cx="691272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fr-FR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7056000" y="2862000"/>
            <a:ext cx="2536200" cy="462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3280" y="1767960"/>
            <a:ext cx="9068400" cy="51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associated with TADs presenting more compaction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274320" y="1463040"/>
            <a:ext cx="9509400" cy="356580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503280" y="2014560"/>
            <a:ext cx="9068400" cy="30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analysis to other cell-lines may reveal whether the role of elincRNAs in regulating chromatin architecture is cell-type specific.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3744000"/>
            <a:ext cx="4748400" cy="302364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164520" y="4128840"/>
            <a:ext cx="4235040" cy="71208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4"/>
          <p:cNvSpPr/>
          <p:nvPr/>
        </p:nvSpPr>
        <p:spPr>
          <a:xfrm>
            <a:off x="6408720" y="7262280"/>
            <a:ext cx="1013940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4870800" y="3735720"/>
            <a:ext cx="5132880" cy="2739960"/>
          </a:xfrm>
          <a:prstGeom prst="rect">
            <a:avLst/>
          </a:prstGeom>
          <a:ln>
            <a:noFill/>
          </a:ln>
        </p:spPr>
      </p:pic>
      <p:sp>
        <p:nvSpPr>
          <p:cNvPr id="55" name="CustomShape 5"/>
          <p:cNvSpPr/>
          <p:nvPr/>
        </p:nvSpPr>
        <p:spPr>
          <a:xfrm>
            <a:off x="8927280" y="5111280"/>
            <a:ext cx="1076400" cy="13644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80640" y="7199280"/>
            <a:ext cx="992304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503280" y="20145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05440" y="30240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2800" cy="361692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 rot="18900000">
            <a:off x="5896800" y="6551640"/>
            <a:ext cx="422640" cy="43128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 rot="18900000">
            <a:off x="6626880" y="6551640"/>
            <a:ext cx="422280" cy="43128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5"/>
          <p:cNvSpPr/>
          <p:nvPr/>
        </p:nvSpPr>
        <p:spPr>
          <a:xfrm rot="18900000">
            <a:off x="7265520" y="6551640"/>
            <a:ext cx="422280" cy="43128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6"/>
          <p:cNvSpPr/>
          <p:nvPr/>
        </p:nvSpPr>
        <p:spPr>
          <a:xfrm>
            <a:off x="5040000" y="4151520"/>
            <a:ext cx="1194840" cy="165312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7"/>
          <p:cNvSpPr/>
          <p:nvPr/>
        </p:nvSpPr>
        <p:spPr>
          <a:xfrm>
            <a:off x="6444720" y="3792960"/>
            <a:ext cx="589680" cy="74844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8"/>
          <p:cNvSpPr/>
          <p:nvPr/>
        </p:nvSpPr>
        <p:spPr>
          <a:xfrm>
            <a:off x="6576480" y="5005800"/>
            <a:ext cx="513000" cy="77904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12916800" y="10297080"/>
            <a:ext cx="909000" cy="39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20920" cy="467028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3280" y="1767960"/>
            <a:ext cx="633384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fr-F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41120" cy="71640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6912000" y="3433320"/>
            <a:ext cx="30384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720360" y="3433680"/>
            <a:ext cx="30384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fr-FR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9840" cy="3345840"/>
          </a:xfrm>
          <a:prstGeom prst="rect">
            <a:avLst/>
          </a:prstGeom>
          <a:ln>
            <a:noFill/>
          </a:ln>
        </p:spPr>
      </p:pic>
      <p:sp>
        <p:nvSpPr>
          <p:cNvPr id="250" name="CustomShape 3"/>
          <p:cNvSpPr/>
          <p:nvPr/>
        </p:nvSpPr>
        <p:spPr>
          <a:xfrm>
            <a:off x="1987920" y="4412520"/>
            <a:ext cx="1035000" cy="237672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4"/>
          <p:cNvSpPr/>
          <p:nvPr/>
        </p:nvSpPr>
        <p:spPr>
          <a:xfrm>
            <a:off x="6167520" y="4406040"/>
            <a:ext cx="1382040" cy="239364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5"/>
          <p:cNvSpPr/>
          <p:nvPr/>
        </p:nvSpPr>
        <p:spPr>
          <a:xfrm>
            <a:off x="2658600" y="5967360"/>
            <a:ext cx="196200" cy="19512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50600" cy="695880"/>
          </a:xfrm>
          <a:prstGeom prst="rect">
            <a:avLst/>
          </a:prstGeom>
          <a:ln>
            <a:noFill/>
          </a:ln>
        </p:spPr>
      </p:pic>
      <p:sp>
        <p:nvSpPr>
          <p:cNvPr id="254" name="CustomShape 6"/>
          <p:cNvSpPr/>
          <p:nvPr/>
        </p:nvSpPr>
        <p:spPr>
          <a:xfrm>
            <a:off x="6366600" y="4815720"/>
            <a:ext cx="196200" cy="19512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are functionally annotated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48240" y="7132680"/>
            <a:ext cx="41608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Neguembor et al. Skeletal Muscle 2014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963400" y="2412000"/>
            <a:ext cx="3884400" cy="4977720"/>
          </a:xfrm>
          <a:prstGeom prst="rect">
            <a:avLst/>
          </a:prstGeom>
          <a:ln>
            <a:noFill/>
          </a:ln>
        </p:spPr>
      </p:pic>
      <p:sp>
        <p:nvSpPr>
          <p:cNvPr id="61" name="CustomShape 4"/>
          <p:cNvSpPr/>
          <p:nvPr/>
        </p:nvSpPr>
        <p:spPr>
          <a:xfrm>
            <a:off x="48240" y="6772680"/>
            <a:ext cx="416088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February 2016, http://www.lncrnadb.org/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513400" y="3913560"/>
            <a:ext cx="4571640" cy="364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can regulate genome architecture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503280" y="2811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 human traits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Regulate protein-coding genes in  </a:t>
            </a:r>
            <a:r>
              <a:rPr b="0" i="1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Associated with regions of higher chromosomal interactions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040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Involved in the regulation of nuclear architecture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7315200" y="6927120"/>
            <a:ext cx="26514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Tan et al, under revision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503280" y="2199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3"/>
          <p:cNvSpPr/>
          <p:nvPr/>
        </p:nvSpPr>
        <p:spPr>
          <a:xfrm>
            <a:off x="503280" y="2271960"/>
            <a:ext cx="9068400" cy="34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503280" y="1803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LCL-expressed lincRNAs whose promoter region overlaps enhancers but no promoters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3" name="Table 3"/>
          <p:cNvGraphicFramePr/>
          <p:nvPr/>
        </p:nvGraphicFramePr>
        <p:xfrm>
          <a:off x="947520" y="5389200"/>
          <a:ext cx="7772040" cy="113220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024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fr-F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fr-F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4" name="CustomShape 4"/>
          <p:cNvSpPr/>
          <p:nvPr/>
        </p:nvSpPr>
        <p:spPr>
          <a:xfrm>
            <a:off x="503280" y="2811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LincRNAs: LCL-expressed (Tan et al, under revision)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5"/>
          <p:cNvSpPr/>
          <p:nvPr/>
        </p:nvSpPr>
        <p:spPr>
          <a:xfrm>
            <a:off x="503280" y="3963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Enhancers, promoters: active in LCL, ENCODE data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3280" y="300600"/>
            <a:ext cx="906768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3280" y="1767960"/>
            <a:ext cx="9068400" cy="438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0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82440" y="7248240"/>
            <a:ext cx="9849240" cy="3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fr-F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89760" cy="2516040"/>
          </a:xfrm>
          <a:prstGeom prst="rect">
            <a:avLst/>
          </a:prstGeom>
          <a:ln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7092000" y="4356000"/>
            <a:ext cx="213840" cy="1365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7092000" y="561600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6"/>
          <p:cNvSpPr/>
          <p:nvPr/>
        </p:nvSpPr>
        <p:spPr>
          <a:xfrm>
            <a:off x="7092360" y="424836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7"/>
          <p:cNvSpPr/>
          <p:nvPr/>
        </p:nvSpPr>
        <p:spPr>
          <a:xfrm>
            <a:off x="7092360" y="5904000"/>
            <a:ext cx="213840" cy="681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"/>
          <p:cNvSpPr/>
          <p:nvPr/>
        </p:nvSpPr>
        <p:spPr>
          <a:xfrm>
            <a:off x="7092360" y="648000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9"/>
          <p:cNvSpPr/>
          <p:nvPr/>
        </p:nvSpPr>
        <p:spPr>
          <a:xfrm>
            <a:off x="7092720" y="579636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10"/>
          <p:cNvSpPr/>
          <p:nvPr/>
        </p:nvSpPr>
        <p:spPr>
          <a:xfrm>
            <a:off x="7090200" y="442800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1"/>
          <p:cNvSpPr/>
          <p:nvPr/>
        </p:nvSpPr>
        <p:spPr>
          <a:xfrm>
            <a:off x="7090200" y="4644000"/>
            <a:ext cx="213480" cy="213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2"/>
          <p:cNvSpPr/>
          <p:nvPr/>
        </p:nvSpPr>
        <p:spPr>
          <a:xfrm>
            <a:off x="7090200" y="5040000"/>
            <a:ext cx="213480" cy="105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13"/>
          <p:cNvSpPr/>
          <p:nvPr/>
        </p:nvSpPr>
        <p:spPr>
          <a:xfrm>
            <a:off x="7090200" y="522000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14"/>
          <p:cNvSpPr/>
          <p:nvPr/>
        </p:nvSpPr>
        <p:spPr>
          <a:xfrm>
            <a:off x="7090200" y="547200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5"/>
          <p:cNvSpPr/>
          <p:nvPr/>
        </p:nvSpPr>
        <p:spPr>
          <a:xfrm>
            <a:off x="7093080" y="6156000"/>
            <a:ext cx="213480" cy="213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6"/>
          <p:cNvSpPr/>
          <p:nvPr/>
        </p:nvSpPr>
        <p:spPr>
          <a:xfrm>
            <a:off x="7093080" y="590400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7"/>
          <p:cNvSpPr/>
          <p:nvPr/>
        </p:nvSpPr>
        <p:spPr>
          <a:xfrm rot="16200000">
            <a:off x="8099640" y="3384360"/>
            <a:ext cx="213840" cy="1365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8"/>
          <p:cNvSpPr/>
          <p:nvPr/>
        </p:nvSpPr>
        <p:spPr>
          <a:xfrm rot="16200000">
            <a:off x="8783640" y="396036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9"/>
          <p:cNvSpPr/>
          <p:nvPr/>
        </p:nvSpPr>
        <p:spPr>
          <a:xfrm rot="16200000">
            <a:off x="7416000" y="396000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0"/>
          <p:cNvSpPr/>
          <p:nvPr/>
        </p:nvSpPr>
        <p:spPr>
          <a:xfrm rot="16200000">
            <a:off x="9305640" y="3726000"/>
            <a:ext cx="213840" cy="68184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1"/>
          <p:cNvSpPr/>
          <p:nvPr/>
        </p:nvSpPr>
        <p:spPr>
          <a:xfrm rot="16200000">
            <a:off x="9647640" y="396000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2"/>
          <p:cNvSpPr/>
          <p:nvPr/>
        </p:nvSpPr>
        <p:spPr>
          <a:xfrm rot="16200000">
            <a:off x="8964000" y="3959640"/>
            <a:ext cx="213840" cy="21384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3"/>
          <p:cNvSpPr/>
          <p:nvPr/>
        </p:nvSpPr>
        <p:spPr>
          <a:xfrm rot="16200000">
            <a:off x="7523640" y="403416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4"/>
          <p:cNvSpPr/>
          <p:nvPr/>
        </p:nvSpPr>
        <p:spPr>
          <a:xfrm rot="16200000">
            <a:off x="7811640" y="3962160"/>
            <a:ext cx="213480" cy="213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5"/>
          <p:cNvSpPr/>
          <p:nvPr/>
        </p:nvSpPr>
        <p:spPr>
          <a:xfrm rot="16200000">
            <a:off x="8153640" y="4016160"/>
            <a:ext cx="213480" cy="105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6"/>
          <p:cNvSpPr/>
          <p:nvPr/>
        </p:nvSpPr>
        <p:spPr>
          <a:xfrm rot="16200000">
            <a:off x="8315640" y="403416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7"/>
          <p:cNvSpPr/>
          <p:nvPr/>
        </p:nvSpPr>
        <p:spPr>
          <a:xfrm rot="16200000">
            <a:off x="8567640" y="403416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8"/>
          <p:cNvSpPr/>
          <p:nvPr/>
        </p:nvSpPr>
        <p:spPr>
          <a:xfrm rot="16200000">
            <a:off x="9323640" y="3959280"/>
            <a:ext cx="213480" cy="213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9"/>
          <p:cNvSpPr/>
          <p:nvPr/>
        </p:nvSpPr>
        <p:spPr>
          <a:xfrm rot="16200000">
            <a:off x="8999640" y="4031280"/>
            <a:ext cx="213480" cy="6984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1072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2016-12-14T23:46:51Z</dcterms:modified>
  <cp:revision>207</cp:revision>
  <dc:subject/>
  <dc:title/>
</cp:coreProperties>
</file>